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0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E3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3DEEB3-C504-47BD-9A5B-11596C081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DB1C040-ADA7-4032-AC9E-E1F1A3F75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DDE5C8-032A-491B-AE91-FDE6EA2B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9424EC-62D2-4213-9D69-66AB0BD3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9CCBB4-43BF-4359-AAA1-E96C5D33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81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EC6F3A-8FCF-4F79-B8C7-2C1359CB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CE41D11-14A1-480E-8959-73CA2397C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197826-607A-4402-9E0E-FD33B2C1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1AF817-1C2C-4573-BA4D-A4E1C4C04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D83BB9-CBF1-42F0-91B0-B3907625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09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A4EE58E-2564-4BDA-AA16-60709223CA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2B904FE-EB6E-4743-9BCB-EA06E5B28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BF4F9D-9E8C-441D-B941-0B40ED9FC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7BC664-D498-4C19-B9C8-C9B51FD0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90D001-6B8C-44E7-915B-6BDBCC15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602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C16CC3-72FB-4902-B330-9F31110E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818B8C-DB1C-47DA-9D85-6651AB32E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7B4814-0B9B-43F1-9DF9-6B03A148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C570A7-11AB-4F9D-9FEA-C6628E6D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4CDE1A-4868-4E05-8668-3FC11F64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051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23E9EA-8E01-43FB-983B-A34306636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B2A12E-A85F-4EFE-910F-79E9F2370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3D2508-B832-4C0B-B8CF-99CD6005E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8EC0BB-0B3D-477D-93B1-BC24912B4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2B4C73-2A2A-48FA-B4D1-343D27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281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5B1EB8-5E81-4F32-9D23-7D05562E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885549-9CC2-4AD2-AC9B-333FECD62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E161605-20F3-48D2-BBE4-74FC387C2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11A6D62-6897-4AE2-91B4-941A6581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5E74A52-1913-4E67-AE3B-4CC198958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E74384A-53DF-4522-850F-70A4995AC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26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ED8AE5-2402-4D30-A659-8905BED5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9D8763-7DD3-4BFE-84F8-A18C5D44C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C49118A-F364-470C-BE0D-582EB3249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ABCA860-2996-43C6-A37A-CCE876B1F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9776372-EDB3-46AF-B5C2-D05F0AFCF4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5F37416-5494-42B3-A0B0-D5EA1D9B5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BE5F006-2FAD-4083-97A7-E834270A2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26E4C9E-B366-4F67-8B7F-02A79550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85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ABF2EA-7425-4CD5-93D8-446F12C41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B959D97-EAFA-419A-A1EA-877D7B26E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B082116-AB61-4314-876C-7AECE6FEA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8EA1CBF-A251-4F44-9CCC-C52B592CA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610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981F626-8C8F-489B-AFEE-E23967A1F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681B741-8550-4DE0-BAC6-ACB6DA3EA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126C19D-EBC6-47FE-B713-1FE2C78A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90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BEBCCC-C633-4914-9F63-3CFF0B55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58D7B7-1159-4553-AAAB-80AACE5BA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B4A6193-4E8B-446A-86B6-607D48A28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FE83F34-208F-464B-B87A-736851184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199961-3DB4-40AF-83A0-7E07AF39B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A4F059-75DF-4FE7-A5E3-E23EA522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81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7E78C1-1A30-4747-AE08-78F2C0D02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6DBAF8D-7DA9-41B5-B87F-4B95E153AD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21191EB-8414-49C6-A92E-05B420955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C50C3ED-9419-4192-B428-CF649052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0DECA58-3CD5-451D-8170-D0E82D12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DEC4D1B-128A-4C0E-9FA9-017B4553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81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21E91A-EAB2-4BA1-A59E-ED9FCF290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9B99402-BA12-451A-BCE6-8304216B8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252C1B-63DD-4CBB-B019-0A6D08DF6B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8C51D-D1F7-4BA1-ACED-8B4818B15D9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A1BF99-5E18-4784-94C5-92A532E5A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6C2BF5-73E0-457D-A1EE-1BAD6AC54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117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A8A021-3BB3-4125-889F-68D125AFD153}"/>
              </a:ext>
            </a:extLst>
          </p:cNvPr>
          <p:cNvSpPr txBox="1"/>
          <p:nvPr/>
        </p:nvSpPr>
        <p:spPr>
          <a:xfrm>
            <a:off x="2777835" y="1596011"/>
            <a:ext cx="663632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Презентация </a:t>
            </a:r>
          </a:p>
          <a:p>
            <a:pPr algn="ctr"/>
            <a:r>
              <a:rPr lang="ru-RU" sz="4000" b="1" dirty="0"/>
              <a:t>по окружающему миру</a:t>
            </a:r>
          </a:p>
          <a:p>
            <a:pPr algn="ctr"/>
            <a:r>
              <a:rPr lang="ru-RU" sz="2800" i="1" dirty="0"/>
              <a:t>тема:</a:t>
            </a:r>
            <a:r>
              <a:rPr lang="ru-RU" sz="2800" b="1" dirty="0"/>
              <a:t> «Весна»</a:t>
            </a:r>
          </a:p>
          <a:p>
            <a:pPr algn="ctr"/>
            <a:r>
              <a:rPr lang="ru-RU" sz="2800" i="1" dirty="0"/>
              <a:t>(для детей раннего возраста 2-3 года)</a:t>
            </a:r>
            <a:endParaRPr lang="ru-RU" sz="2800" dirty="0"/>
          </a:p>
          <a:p>
            <a:pPr algn="ctr"/>
            <a:endParaRPr lang="ru-RU" dirty="0"/>
          </a:p>
          <a:p>
            <a:pPr algn="ctr"/>
            <a:endParaRPr lang="ru-RU" sz="3200" b="1" dirty="0"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8CB8C8C-1CD4-4B27-B3B4-E5DC3883508C}"/>
              </a:ext>
            </a:extLst>
          </p:cNvPr>
          <p:cNvSpPr/>
          <p:nvPr/>
        </p:nvSpPr>
        <p:spPr>
          <a:xfrm>
            <a:off x="6691747" y="4978707"/>
            <a:ext cx="5237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Подготовила воспитатель</a:t>
            </a:r>
          </a:p>
          <a:p>
            <a:pPr algn="r"/>
            <a:r>
              <a:rPr lang="ru-RU" dirty="0" err="1" smtClean="0"/>
              <a:t>Молочаева</a:t>
            </a:r>
            <a:r>
              <a:rPr lang="ru-RU" dirty="0" smtClean="0"/>
              <a:t> Елизавета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495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81AD5A-53D5-4965-833C-9A23DADD4A59}"/>
              </a:ext>
            </a:extLst>
          </p:cNvPr>
          <p:cNvSpPr txBox="1"/>
          <p:nvPr/>
        </p:nvSpPr>
        <p:spPr>
          <a:xfrm>
            <a:off x="352024" y="5"/>
            <a:ext cx="1148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Дети обожают пускать весной кораблики!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221BB09-6CF9-488E-A802-53462B2B09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2939" y="681467"/>
            <a:ext cx="10406129" cy="587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721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E614C8-61E6-4BF6-AFCC-8D816DEF2765}"/>
              </a:ext>
            </a:extLst>
          </p:cNvPr>
          <p:cNvSpPr txBox="1"/>
          <p:nvPr/>
        </p:nvSpPr>
        <p:spPr>
          <a:xfrm>
            <a:off x="403542" y="5"/>
            <a:ext cx="11384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Тает лёд на речках и озёрах! Начинается ледоход!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6182749-4199-486B-850F-248D5DE447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5084" y="713002"/>
            <a:ext cx="10581835" cy="595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0164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B07D53-EDE7-46D1-AACB-B33F9A4B37B7}"/>
              </a:ext>
            </a:extLst>
          </p:cNvPr>
          <p:cNvSpPr txBox="1"/>
          <p:nvPr/>
        </p:nvSpPr>
        <p:spPr>
          <a:xfrm>
            <a:off x="474372" y="3"/>
            <a:ext cx="11243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Весной природа оживает от зимнего сна! Появляются первая травка и цветы.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D1A24FC-DC78-4145-B7C0-6E66D2A8AD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82573" y="1203512"/>
            <a:ext cx="3554569" cy="39226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241B738-A3DA-4568-B703-CA3B8C33A0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56716" y="2678200"/>
            <a:ext cx="3889421" cy="39226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67B76BF-8D17-40B9-ACDA-8191E68E10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5863" y="2553508"/>
            <a:ext cx="4017136" cy="392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1154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6F22C6-C962-4C76-8A3C-5F55ED33711F}"/>
              </a:ext>
            </a:extLst>
          </p:cNvPr>
          <p:cNvSpPr txBox="1"/>
          <p:nvPr/>
        </p:nvSpPr>
        <p:spPr>
          <a:xfrm>
            <a:off x="339149" y="3"/>
            <a:ext cx="11513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Эти цветы называются подснежники. Они появляются ранней весной, как только начинает таять снег. Иногда кажется, что они проросли прямо из-под снега.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639F5A8-FE12-4D48-8E20-07B3831D3A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68399" y="1569666"/>
            <a:ext cx="8002856" cy="500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220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2A660A-14D1-4A83-8FF2-386C2EDA5F0D}"/>
              </a:ext>
            </a:extLst>
          </p:cNvPr>
          <p:cNvSpPr txBox="1"/>
          <p:nvPr/>
        </p:nvSpPr>
        <p:spPr>
          <a:xfrm>
            <a:off x="746979" y="3"/>
            <a:ext cx="11041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Весной просыпаются и деревья! Сначала на их ветках набухают почки…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6C977CF-B9EC-4D43-B7E9-69FAE587ED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95970" y="1077224"/>
            <a:ext cx="10200068" cy="549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9095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3953C7-92B0-4E35-A145-095ED9FB77F3}"/>
              </a:ext>
            </a:extLst>
          </p:cNvPr>
          <p:cNvSpPr txBox="1"/>
          <p:nvPr/>
        </p:nvSpPr>
        <p:spPr>
          <a:xfrm>
            <a:off x="528038" y="3"/>
            <a:ext cx="11359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Потом из почек распускаются первые листики… Сначала они совсем маленькие!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2F52CF-1361-43F8-BCDD-FE879D520E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40421" y="1077219"/>
            <a:ext cx="8594503" cy="558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7451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72E94A-4C23-4364-B37B-963058BDE06B}"/>
              </a:ext>
            </a:extLst>
          </p:cNvPr>
          <p:cNvSpPr txBox="1"/>
          <p:nvPr/>
        </p:nvSpPr>
        <p:spPr>
          <a:xfrm flipH="1">
            <a:off x="412124" y="3"/>
            <a:ext cx="11410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Но листочки растут очень быстро, и скоро все деревья становятся зелёными и красивыми.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1890A29-EA1B-4206-82E2-3ADDEF81A2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96982" y="1077224"/>
            <a:ext cx="9225835" cy="55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9900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B163DC-0940-489F-B085-A433D62584CF}"/>
              </a:ext>
            </a:extLst>
          </p:cNvPr>
          <p:cNvSpPr txBox="1"/>
          <p:nvPr/>
        </p:nvSpPr>
        <p:spPr>
          <a:xfrm>
            <a:off x="422862" y="5"/>
            <a:ext cx="11346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Весной на многих деревьях распускаются красивые цветы!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CCF459D-56F7-4C04-B463-4EFCD6E166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63943" y="972984"/>
            <a:ext cx="3657600" cy="24993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D05F6A6-86EC-4C6E-8200-52F8407875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63943" y="3860548"/>
            <a:ext cx="3657600" cy="27438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FFB37EC-1F2B-48BA-BCBB-085D8A2C28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0646" y="1179417"/>
            <a:ext cx="7819623" cy="523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5218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C12797-BE64-4524-8B73-9CBCD0A1B5AE}"/>
              </a:ext>
            </a:extLst>
          </p:cNvPr>
          <p:cNvSpPr txBox="1"/>
          <p:nvPr/>
        </p:nvSpPr>
        <p:spPr>
          <a:xfrm>
            <a:off x="429296" y="5"/>
            <a:ext cx="11333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Весной у людей много работы в садах, полях и огородах!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FD1F0E-5C49-4C7D-8CD2-2DB5D66F03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3" y="1661377"/>
            <a:ext cx="5911403" cy="41714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DEFD6B1-2E74-4191-877B-AEE62191FD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5963" y="1661378"/>
            <a:ext cx="5724077" cy="417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0671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03C7C2-4BA0-4E40-8929-C33F2A27B882}"/>
              </a:ext>
            </a:extLst>
          </p:cNvPr>
          <p:cNvSpPr txBox="1"/>
          <p:nvPr/>
        </p:nvSpPr>
        <p:spPr>
          <a:xfrm>
            <a:off x="448618" y="5"/>
            <a:ext cx="11294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Нужно успеть посеять семена, посадить овощи и ягоды.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8D5A29A-3EBD-47DD-8E40-C2D7726E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27031" y="682586"/>
            <a:ext cx="9144000" cy="60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861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1838C62-F6FB-4BFE-B6F7-C2EC6B8CD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0606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BC9667-6736-45CD-BA30-2672BE4D7732}"/>
              </a:ext>
            </a:extLst>
          </p:cNvPr>
          <p:cNvSpPr txBox="1"/>
          <p:nvPr/>
        </p:nvSpPr>
        <p:spPr>
          <a:xfrm>
            <a:off x="513014" y="5"/>
            <a:ext cx="1116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Привести в порядок деревья.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078CB99-979F-4EDF-80E6-50A306E9AF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263464" y="704344"/>
            <a:ext cx="7665077" cy="603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6953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E90184-A7CA-440F-BB80-BC5BC14886A1}"/>
              </a:ext>
            </a:extLst>
          </p:cNvPr>
          <p:cNvSpPr txBox="1"/>
          <p:nvPr/>
        </p:nvSpPr>
        <p:spPr>
          <a:xfrm>
            <a:off x="525888" y="5"/>
            <a:ext cx="1114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Как хорошо весной!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30D29A9-0C70-4AFA-A0AF-9074F51B22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66254" y="584778"/>
            <a:ext cx="9532308" cy="595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4712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C7E0D0-0C5F-4F8A-A7F2-97930FC6C0AB}"/>
              </a:ext>
            </a:extLst>
          </p:cNvPr>
          <p:cNvSpPr txBox="1"/>
          <p:nvPr/>
        </p:nvSpPr>
        <p:spPr>
          <a:xfrm>
            <a:off x="2572951" y="975312"/>
            <a:ext cx="704611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B050"/>
                </a:solidFill>
              </a:rPr>
              <a:t>Если снег повсюду тает,</a:t>
            </a:r>
            <a:br>
              <a:rPr lang="ru-RU" sz="3600" b="1" i="1" dirty="0">
                <a:solidFill>
                  <a:srgbClr val="00B050"/>
                </a:solidFill>
              </a:rPr>
            </a:br>
            <a:r>
              <a:rPr lang="ru-RU" sz="3600" b="1" i="1" dirty="0">
                <a:solidFill>
                  <a:srgbClr val="00B050"/>
                </a:solidFill>
              </a:rPr>
              <a:t>День становится длинней,</a:t>
            </a:r>
            <a:br>
              <a:rPr lang="ru-RU" sz="3600" b="1" i="1" dirty="0">
                <a:solidFill>
                  <a:srgbClr val="00B050"/>
                </a:solidFill>
              </a:rPr>
            </a:br>
            <a:r>
              <a:rPr lang="ru-RU" sz="3600" b="1" i="1" dirty="0">
                <a:solidFill>
                  <a:srgbClr val="00B050"/>
                </a:solidFill>
              </a:rPr>
              <a:t>Если все зазеленело</a:t>
            </a:r>
            <a:br>
              <a:rPr lang="ru-RU" sz="3600" b="1" i="1" dirty="0">
                <a:solidFill>
                  <a:srgbClr val="00B050"/>
                </a:solidFill>
              </a:rPr>
            </a:br>
            <a:r>
              <a:rPr lang="ru-RU" sz="3600" b="1" i="1" dirty="0">
                <a:solidFill>
                  <a:srgbClr val="00B050"/>
                </a:solidFill>
              </a:rPr>
              <a:t> И в полях звенит ручей,</a:t>
            </a:r>
          </a:p>
          <a:p>
            <a:pPr algn="ctr"/>
            <a:r>
              <a:rPr lang="ru-RU" sz="3600" b="1" i="1" dirty="0">
                <a:solidFill>
                  <a:srgbClr val="00B050"/>
                </a:solidFill>
              </a:rPr>
              <a:t>Если стал теплее ветер,</a:t>
            </a:r>
            <a:br>
              <a:rPr lang="ru-RU" sz="3600" b="1" i="1" dirty="0">
                <a:solidFill>
                  <a:srgbClr val="00B050"/>
                </a:solidFill>
              </a:rPr>
            </a:br>
            <a:r>
              <a:rPr lang="ru-RU" sz="3600" b="1" i="1" dirty="0">
                <a:solidFill>
                  <a:srgbClr val="00B050"/>
                </a:solidFill>
              </a:rPr>
              <a:t>Если птицам не до сна,</a:t>
            </a:r>
            <a:br>
              <a:rPr lang="ru-RU" sz="3600" b="1" i="1" dirty="0">
                <a:solidFill>
                  <a:srgbClr val="00B050"/>
                </a:solidFill>
              </a:rPr>
            </a:br>
            <a:r>
              <a:rPr lang="ru-RU" sz="3600" b="1" i="1" dirty="0">
                <a:solidFill>
                  <a:srgbClr val="00B050"/>
                </a:solidFill>
              </a:rPr>
              <a:t>Если солнце ярче светит,</a:t>
            </a:r>
            <a:br>
              <a:rPr lang="ru-RU" sz="3600" b="1" i="1" dirty="0">
                <a:solidFill>
                  <a:srgbClr val="00B050"/>
                </a:solidFill>
              </a:rPr>
            </a:br>
            <a:r>
              <a:rPr lang="ru-RU" sz="3600" b="1" i="1" dirty="0">
                <a:solidFill>
                  <a:srgbClr val="00B050"/>
                </a:solidFill>
              </a:rPr>
              <a:t>Значит, к нам пришла весна.</a:t>
            </a:r>
          </a:p>
          <a:p>
            <a:endParaRPr lang="ru-RU" sz="3200" dirty="0">
              <a:solidFill>
                <a:srgbClr val="00B050"/>
              </a:solidFill>
            </a:endParaRPr>
          </a:p>
          <a:p>
            <a:pPr algn="r"/>
            <a:r>
              <a:rPr lang="ru-RU" sz="3200" b="1" i="1" dirty="0"/>
              <a:t>Е. Карганова</a:t>
            </a:r>
          </a:p>
        </p:txBody>
      </p:sp>
    </p:spTree>
    <p:extLst>
      <p:ext uri="{BB962C8B-B14F-4D97-AF65-F5344CB8AC3E}">
        <p14:creationId xmlns:p14="http://schemas.microsoft.com/office/powerpoint/2010/main" xmlns="" val="462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2AE79FE-3A99-462E-9939-B7AB2EBE3B66}"/>
              </a:ext>
            </a:extLst>
          </p:cNvPr>
          <p:cNvSpPr txBox="1"/>
          <p:nvPr/>
        </p:nvSpPr>
        <p:spPr>
          <a:xfrm>
            <a:off x="706197" y="5"/>
            <a:ext cx="10779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Ещё недавно вокруг было всё белым-бело.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69DBFD2-1CFB-4B4F-B3A7-F656F33F0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3490" y="584780"/>
            <a:ext cx="11475076" cy="595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507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3DF515-73B4-490B-B2C4-1566290E3DC3}"/>
              </a:ext>
            </a:extLst>
          </p:cNvPr>
          <p:cNvSpPr txBox="1"/>
          <p:nvPr/>
        </p:nvSpPr>
        <p:spPr>
          <a:xfrm>
            <a:off x="384220" y="3"/>
            <a:ext cx="1142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Но вдруг! Что такое? Снег начинает таять… </a:t>
            </a:r>
          </a:p>
          <a:p>
            <a:pPr algn="ctr"/>
            <a:r>
              <a:rPr lang="ru-RU" sz="3200" dirty="0">
                <a:solidFill>
                  <a:srgbClr val="00B050"/>
                </a:solidFill>
              </a:rPr>
              <a:t>Видишь, его становится всё меньше?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FE50C55-706E-4A9D-8C25-1C7DA57B02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1392" y="1077221"/>
            <a:ext cx="11423560" cy="554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539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8B45C2-BF1D-4E4E-9056-B8340C56F18A}"/>
              </a:ext>
            </a:extLst>
          </p:cNvPr>
          <p:cNvSpPr txBox="1"/>
          <p:nvPr/>
        </p:nvSpPr>
        <p:spPr>
          <a:xfrm flipH="1">
            <a:off x="326270" y="5"/>
            <a:ext cx="11539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Всё ярче светит солнышко… Всё понятно! Наступает весна.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B482A46-37D6-4BDF-8981-CEE4AD251B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6270" y="584781"/>
            <a:ext cx="11539471" cy="603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590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1DA196-6306-4B73-B6D6-8A013299087A}"/>
              </a:ext>
            </a:extLst>
          </p:cNvPr>
          <p:cNvSpPr txBox="1"/>
          <p:nvPr/>
        </p:nvSpPr>
        <p:spPr>
          <a:xfrm>
            <a:off x="476518" y="3"/>
            <a:ext cx="11410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Эти медвежата весной впервые вышли из своей берлоги. Они даже не знаю, что такое весна! Давай им расскажем!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F855046-243B-4199-AAC0-0399C92F7E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6522" y="1077223"/>
            <a:ext cx="11238964" cy="550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5032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C6C4D9F-BA58-42BE-9186-DB2E8C65EDCF}"/>
              </a:ext>
            </a:extLst>
          </p:cNvPr>
          <p:cNvSpPr txBox="1"/>
          <p:nvPr/>
        </p:nvSpPr>
        <p:spPr>
          <a:xfrm>
            <a:off x="377780" y="103035"/>
            <a:ext cx="11436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Весной начинает сильней пригревать солнышко. И с каждым днём становится всё теплей.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C54A5FF-70CC-4A62-BECD-75402704D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1070" y="1180255"/>
            <a:ext cx="10959921" cy="542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4513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453B81-D10F-4DA2-B2B9-03D5A489A3A0}"/>
              </a:ext>
            </a:extLst>
          </p:cNvPr>
          <p:cNvSpPr txBox="1"/>
          <p:nvPr/>
        </p:nvSpPr>
        <p:spPr>
          <a:xfrm>
            <a:off x="590287" y="5"/>
            <a:ext cx="1121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От тепла снег начинает таять.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06D7A49-745C-4C8E-950C-8B95BA5D0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4150" y="713168"/>
            <a:ext cx="1086976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330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F9741C-8286-4FF5-A7CD-AB6C5714EF73}"/>
              </a:ext>
            </a:extLst>
          </p:cNvPr>
          <p:cNvSpPr txBox="1"/>
          <p:nvPr/>
        </p:nvSpPr>
        <p:spPr>
          <a:xfrm>
            <a:off x="409982" y="3"/>
            <a:ext cx="11372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Растаявший снег превращается в воду, маленькие весёлые ручейки журчат на каждом шагу.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A85A1EA-939C-4BFA-A7C5-2CD31FA369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44650" y="1077221"/>
            <a:ext cx="9908762" cy="557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4225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251</Words>
  <Application>Microsoft Office PowerPoint</Application>
  <PresentationFormat>Произвольный</PresentationFormat>
  <Paragraphs>30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</dc:title>
  <dc:creator>Dell</dc:creator>
  <cp:lastModifiedBy>user</cp:lastModifiedBy>
  <cp:revision>38</cp:revision>
  <dcterms:created xsi:type="dcterms:W3CDTF">2020-08-05T13:17:56Z</dcterms:created>
  <dcterms:modified xsi:type="dcterms:W3CDTF">2023-02-27T12:33:04Z</dcterms:modified>
</cp:coreProperties>
</file>